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3" r:id="rId10"/>
    <p:sldId id="262" r:id="rId11"/>
    <p:sldId id="267" r:id="rId12"/>
    <p:sldId id="268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013-69FB-B808-4A98-49038AB97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Präsentation Minichallenge 2 -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955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854691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1.83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21.3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415</Words>
  <Application>Microsoft Macintosh PowerPoint</Application>
  <PresentationFormat>Widescreen</PresentationFormat>
  <Paragraphs>114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Präsentation Minichallenge 2 -  Deep Learning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Trainingsmodus teacher-forcing</vt:lpstr>
      <vt:lpstr>Inferencemodus</vt:lpstr>
      <vt:lpstr>Verwendete Modellstrukturen</vt:lpstr>
      <vt:lpstr>Performance auf flickr8k Set</vt:lpstr>
      <vt:lpstr>Beispiele Testdatensatz ResNeXt</vt:lpstr>
      <vt:lpstr>Beispiele Testdatensatz RexNeXt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5</cp:revision>
  <dcterms:created xsi:type="dcterms:W3CDTF">2022-11-27T09:59:56Z</dcterms:created>
  <dcterms:modified xsi:type="dcterms:W3CDTF">2022-11-28T15:10:04Z</dcterms:modified>
</cp:coreProperties>
</file>